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Barlow Bold" panose="00000800000000000000" pitchFamily="2" charset="0"/>
      <p:bold r:id="rId12"/>
    </p:embeddedFont>
    <p:embeddedFont>
      <p:font typeface="Montserrat" panose="00000500000000000000" pitchFamily="2" charset="0"/>
      <p:regular r:id="rId13"/>
      <p:bold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46206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8517" y="1797010"/>
            <a:ext cx="7627382" cy="29507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Power BI Dashboard: Unlocking Business Insights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565960" y="4747736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Power BI dashboards empower businesses to glean actionable insights from their data. These dynamic dashboards offer a powerful platform for data exploration, visualization, and communication.</a:t>
            </a:r>
            <a:endParaRPr lang="en-US" sz="1700" dirty="0"/>
          </a:p>
        </p:txBody>
      </p:sp>
      <p:sp>
        <p:nvSpPr>
          <p:cNvPr id="7" name="Text 3"/>
          <p:cNvSpPr/>
          <p:nvPr/>
        </p:nvSpPr>
        <p:spPr>
          <a:xfrm flipH="1">
            <a:off x="13662211" y="8143539"/>
            <a:ext cx="1936376" cy="47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50"/>
              </a:lnSpc>
              <a:buNone/>
            </a:pPr>
            <a:endParaRPr lang="en-US" sz="2100" dirty="0">
              <a:highlight>
                <a:srgbClr val="000000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825222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Introduction to Power BI Dashboards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575560"/>
            <a:ext cx="3705463" cy="2999542"/>
          </a:xfrm>
          <a:prstGeom prst="roundRect">
            <a:avLst>
              <a:gd name="adj" fmla="val 650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74884" y="27921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Visualization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74884" y="3278267"/>
            <a:ext cx="3272314" cy="208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Power BI dashboards transform raw data into interactive and compelling visuals, making complex information accessible to everyone.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0347" y="2575560"/>
            <a:ext cx="3705463" cy="2999542"/>
          </a:xfrm>
          <a:prstGeom prst="roundRect">
            <a:avLst>
              <a:gd name="adj" fmla="val 650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4896922" y="279213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Real-time Insights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96922" y="3278267"/>
            <a:ext cx="3272314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Dashboards provide real-time updates, allowing users to track key performance indicators (KPIs) and monitor progress over time.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8309" y="5791676"/>
            <a:ext cx="7627382" cy="1612702"/>
          </a:xfrm>
          <a:prstGeom prst="roundRect">
            <a:avLst>
              <a:gd name="adj" fmla="val 1209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974884" y="6008251"/>
            <a:ext cx="311610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Personalized Experience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4884" y="6494383"/>
            <a:ext cx="719423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Users can customize dashboards to their specific needs, focusing on relevant data and tailoring visualizations to their preferences.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0" y="5860999"/>
            <a:ext cx="14630400" cy="23579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5011" y="550783"/>
            <a:ext cx="5535692" cy="620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Connecting Data Sources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931664" y="1808330"/>
            <a:ext cx="22860" cy="3684032"/>
          </a:xfrm>
          <a:prstGeom prst="roundRect">
            <a:avLst>
              <a:gd name="adj" fmla="val 742664"/>
            </a:avLst>
          </a:prstGeom>
          <a:solidFill>
            <a:srgbClr val="60646A"/>
          </a:solidFill>
          <a:ln/>
        </p:spPr>
      </p:sp>
      <p:sp>
        <p:nvSpPr>
          <p:cNvPr id="5" name="Shape 2"/>
          <p:cNvSpPr/>
          <p:nvPr/>
        </p:nvSpPr>
        <p:spPr>
          <a:xfrm>
            <a:off x="1224320" y="2307202"/>
            <a:ext cx="660202" cy="22860"/>
          </a:xfrm>
          <a:prstGeom prst="roundRect">
            <a:avLst>
              <a:gd name="adj" fmla="val 742664"/>
            </a:avLst>
          </a:prstGeom>
          <a:solidFill>
            <a:srgbClr val="60646A"/>
          </a:solidFill>
          <a:ln/>
        </p:spPr>
      </p:sp>
      <p:sp>
        <p:nvSpPr>
          <p:cNvPr id="6" name="Shape 3"/>
          <p:cNvSpPr/>
          <p:nvPr/>
        </p:nvSpPr>
        <p:spPr>
          <a:xfrm>
            <a:off x="730925" y="2020499"/>
            <a:ext cx="424339" cy="424339"/>
          </a:xfrm>
          <a:prstGeom prst="roundRect">
            <a:avLst>
              <a:gd name="adj" fmla="val 40009"/>
            </a:avLst>
          </a:prstGeom>
          <a:solidFill>
            <a:srgbClr val="282C32"/>
          </a:solidFill>
          <a:ln/>
          <a:effectLst>
            <a:outerShdw blurRad="46990" dist="2286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890349" y="2083722"/>
            <a:ext cx="105489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1980486" y="1996925"/>
            <a:ext cx="2481977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Excel Spreadsheets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980486" y="2363611"/>
            <a:ext cx="11989713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Power BI seamlessly integrates with Excel, enabling users to analyze and visualize data from their existing spreadsheets.</a:t>
            </a:r>
            <a:endParaRPr lang="en-US" sz="1450" dirty="0"/>
          </a:p>
        </p:txBody>
      </p:sp>
      <p:sp>
        <p:nvSpPr>
          <p:cNvPr id="10" name="Shape 7"/>
          <p:cNvSpPr/>
          <p:nvPr/>
        </p:nvSpPr>
        <p:spPr>
          <a:xfrm>
            <a:off x="1132403" y="3512114"/>
            <a:ext cx="660202" cy="22860"/>
          </a:xfrm>
          <a:prstGeom prst="roundRect">
            <a:avLst>
              <a:gd name="adj" fmla="val 742664"/>
            </a:avLst>
          </a:prstGeom>
          <a:solidFill>
            <a:srgbClr val="60646A"/>
          </a:solidFill>
          <a:ln/>
        </p:spPr>
      </p:sp>
      <p:sp>
        <p:nvSpPr>
          <p:cNvPr id="11" name="Shape 8"/>
          <p:cNvSpPr/>
          <p:nvPr/>
        </p:nvSpPr>
        <p:spPr>
          <a:xfrm>
            <a:off x="730925" y="3311375"/>
            <a:ext cx="424339" cy="424339"/>
          </a:xfrm>
          <a:prstGeom prst="roundRect">
            <a:avLst>
              <a:gd name="adj" fmla="val 40009"/>
            </a:avLst>
          </a:prstGeom>
          <a:solidFill>
            <a:srgbClr val="282C32"/>
          </a:solidFill>
          <a:ln/>
          <a:effectLst>
            <a:outerShdw blurRad="46990" dist="2286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859631" y="3374597"/>
            <a:ext cx="166807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1980486" y="3287801"/>
            <a:ext cx="2481977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SQL Databases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1980485" y="3598078"/>
            <a:ext cx="11989713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Connect to relational databases, such as SQL Server, to access structured data and perform powerful analytics.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1132403" y="4802990"/>
            <a:ext cx="660202" cy="22860"/>
          </a:xfrm>
          <a:prstGeom prst="roundRect">
            <a:avLst>
              <a:gd name="adj" fmla="val 742664"/>
            </a:avLst>
          </a:prstGeom>
          <a:solidFill>
            <a:srgbClr val="60646A"/>
          </a:solidFill>
          <a:ln/>
        </p:spPr>
      </p:sp>
      <p:sp>
        <p:nvSpPr>
          <p:cNvPr id="16" name="Shape 13"/>
          <p:cNvSpPr/>
          <p:nvPr/>
        </p:nvSpPr>
        <p:spPr>
          <a:xfrm>
            <a:off x="730925" y="4602251"/>
            <a:ext cx="424339" cy="424339"/>
          </a:xfrm>
          <a:prstGeom prst="roundRect">
            <a:avLst>
              <a:gd name="adj" fmla="val 40009"/>
            </a:avLst>
          </a:prstGeom>
          <a:solidFill>
            <a:srgbClr val="282C32"/>
          </a:solidFill>
          <a:ln/>
          <a:effectLst>
            <a:outerShdw blurRad="46990" dist="2286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862608" y="4665473"/>
            <a:ext cx="160853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1980486" y="4578676"/>
            <a:ext cx="2481977" cy="3102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Cloud-Based Services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1909762" y="4826180"/>
            <a:ext cx="11989713" cy="3017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Power BI integrates with various cloud services, including Azure, Google Cloud Platform, and Amazon Web Services.</a:t>
            </a:r>
            <a:endParaRPr lang="en-US" sz="1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356366"/>
            <a:ext cx="876716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Creating Visuals and Visualizations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61057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Charts and Graphs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183380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Bar charts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605814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Line charts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5028248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Pie charts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5450681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Scatter plots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5312926" y="3610570"/>
            <a:ext cx="322064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Maps and Geospatial Data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312926" y="4183380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Power BI maps allow users to visualize data geographically, pinpointing trends and patterns.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9867543" y="361057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Custom Visualizations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7543" y="4183380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Expand the capabilities of Power BI with custom visuals, created by the Power BI community or third-party developers.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639842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Customizing the Dashboard Layout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2390180"/>
            <a:ext cx="1083231" cy="173319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66461" y="260675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Grid Layout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66461" y="3092887"/>
            <a:ext cx="621923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Organize visualizations using a grid system, ensuring a clean and structured layout.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309" y="4123372"/>
            <a:ext cx="1083231" cy="173319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66461" y="433994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Interactive Elements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66461" y="4826079"/>
            <a:ext cx="621923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Include interactive elements, such as slicers and filters, to allow users to explore data dynamically.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309" y="5856565"/>
            <a:ext cx="1083231" cy="173319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66461" y="6073140"/>
            <a:ext cx="309467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Branding and Aesthetics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66461" y="6559272"/>
            <a:ext cx="621923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Customize the dashboard's look and feel with your company's branding, colors, and fonts.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515571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2575" y="358866"/>
            <a:ext cx="1035367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Sharing and Collaborating on Dashboards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501" y="3161519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2575" y="115682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Share with Colleagues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02575" y="1598307"/>
            <a:ext cx="415456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Share dashboards with colleagues within your organization, allowing them to access and analyze data.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7797" y="3032076"/>
            <a:ext cx="541615" cy="5416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37798" y="1175575"/>
            <a:ext cx="289857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Collaborate on Insights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253018" y="1588523"/>
            <a:ext cx="4154686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Collaborate with colleagues, providing feedback, discussing insights, and refining the dashboard based on input.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59020" y="3054687"/>
            <a:ext cx="541615" cy="54161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0369331" y="115193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Publish to the Web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0259020" y="1588523"/>
            <a:ext cx="4154567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Publish dashboards to the web, making them accessible to a wider audience, including external stakeholders.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841296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Integrating Dashboards with Other Applications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83535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41427" y="2907983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62326" y="283535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Web Applications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62326" y="3321487"/>
            <a:ext cx="3001447" cy="208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Embed Power BI dashboards directly into websites and web applications, providing a seamless experience for users.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4680347" y="283535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4828223" y="2907983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384363" y="283535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Microsoft Teams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384363" y="3321487"/>
            <a:ext cx="3001447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Integrate dashboards into Microsoft Teams, making data readily available during team meetings and collaborations.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58309" y="5862042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909638" y="5934670"/>
            <a:ext cx="1846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462326" y="586204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Other Business Tools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462326" y="6348174"/>
            <a:ext cx="6923365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Connect Power BI dashboards to other business applications, such as CRM and ERP systems, to gain a unified view of your data.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739140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Dashboard Maintenance and Optimization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489478"/>
            <a:ext cx="7627382" cy="5000863"/>
          </a:xfrm>
          <a:prstGeom prst="roundRect">
            <a:avLst>
              <a:gd name="adj" fmla="val 389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5929" y="2497098"/>
            <a:ext cx="7612142" cy="131516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82504" y="2634615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Refresh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4792385" y="2634615"/>
            <a:ext cx="336911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Ensure data is updated regularly, reflecting the latest information and trends.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65929" y="3812262"/>
            <a:ext cx="7612142" cy="166187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982504" y="3949779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Performance Optimization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4792385" y="3949779"/>
            <a:ext cx="336911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Monitor dashboard performance, addressing any bottlenecks or slow loading times.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765929" y="5474137"/>
            <a:ext cx="7612142" cy="200858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982504" y="5611654"/>
            <a:ext cx="33691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User Feedback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4792385" y="5611654"/>
            <a:ext cx="3369112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Gather user feedback to identify areas for improvement and ensure the dashboard meets the needs of its audience.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521404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9965" y="482726"/>
            <a:ext cx="1184386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Conclusion: The Power of Power BI Dashboards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549964" y="1786573"/>
            <a:ext cx="13409103" cy="18131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Power BI dashboards empower businesses to make data-driven decisions, driving growth and efficiency. By leveraging the</a:t>
            </a:r>
          </a:p>
          <a:p>
            <a:pPr marL="0" indent="0">
              <a:lnSpc>
                <a:spcPts val="2700"/>
              </a:lnSpc>
              <a:buNone/>
            </a:pPr>
            <a:endParaRPr lang="en-US" sz="1700" dirty="0">
              <a:solidFill>
                <a:srgbClr val="EEEFF5"/>
              </a:solidFill>
              <a:latin typeface="Montserrat" pitchFamily="34" charset="0"/>
              <a:ea typeface="Montserrat" pitchFamily="34" charset="-122"/>
              <a:cs typeface="Montserrat" pitchFamily="34" charset="-120"/>
            </a:endParaRPr>
          </a:p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power of data visualization and analysis, organizations can unlock valuable insights and gain a competitive edge.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541</Words>
  <Application>Microsoft Office PowerPoint</Application>
  <PresentationFormat>Custom</PresentationFormat>
  <Paragraphs>73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Montserrat</vt:lpstr>
      <vt:lpstr>Barlow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Omendra Rajput</cp:lastModifiedBy>
  <cp:revision>2</cp:revision>
  <dcterms:created xsi:type="dcterms:W3CDTF">2024-10-29T20:01:42Z</dcterms:created>
  <dcterms:modified xsi:type="dcterms:W3CDTF">2024-10-29T20:11:31Z</dcterms:modified>
</cp:coreProperties>
</file>